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5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993B-3A8A-41DB-8B57-115CCD724C6F}" type="datetimeFigureOut">
              <a:rPr lang="LID4096" smtClean="0"/>
              <a:t>04/01/2026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0DD0-C938-4673-BD08-98FA066BA33A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36361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993B-3A8A-41DB-8B57-115CCD724C6F}" type="datetimeFigureOut">
              <a:rPr lang="LID4096" smtClean="0"/>
              <a:t>04/01/2026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0DD0-C938-4673-BD08-98FA066BA33A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18493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993B-3A8A-41DB-8B57-115CCD724C6F}" type="datetimeFigureOut">
              <a:rPr lang="LID4096" smtClean="0"/>
              <a:t>04/01/2026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0DD0-C938-4673-BD08-98FA066BA33A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70281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993B-3A8A-41DB-8B57-115CCD724C6F}" type="datetimeFigureOut">
              <a:rPr lang="LID4096" smtClean="0"/>
              <a:t>04/01/2026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0DD0-C938-4673-BD08-98FA066BA33A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85231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993B-3A8A-41DB-8B57-115CCD724C6F}" type="datetimeFigureOut">
              <a:rPr lang="LID4096" smtClean="0"/>
              <a:t>04/01/2026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0DD0-C938-4673-BD08-98FA066BA33A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59465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993B-3A8A-41DB-8B57-115CCD724C6F}" type="datetimeFigureOut">
              <a:rPr lang="LID4096" smtClean="0"/>
              <a:t>04/01/2026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0DD0-C938-4673-BD08-98FA066BA33A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43953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993B-3A8A-41DB-8B57-115CCD724C6F}" type="datetimeFigureOut">
              <a:rPr lang="LID4096" smtClean="0"/>
              <a:t>04/01/2026</a:t>
            </a:fld>
            <a:endParaRPr lang="LID4096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0DD0-C938-4673-BD08-98FA066BA33A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885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993B-3A8A-41DB-8B57-115CCD724C6F}" type="datetimeFigureOut">
              <a:rPr lang="LID4096" smtClean="0"/>
              <a:t>04/01/2026</a:t>
            </a:fld>
            <a:endParaRPr lang="LID4096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0DD0-C938-4673-BD08-98FA066BA33A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71723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993B-3A8A-41DB-8B57-115CCD724C6F}" type="datetimeFigureOut">
              <a:rPr lang="LID4096" smtClean="0"/>
              <a:t>04/01/2026</a:t>
            </a:fld>
            <a:endParaRPr lang="LID4096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0DD0-C938-4673-BD08-98FA066BA33A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09233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993B-3A8A-41DB-8B57-115CCD724C6F}" type="datetimeFigureOut">
              <a:rPr lang="LID4096" smtClean="0"/>
              <a:t>04/01/2026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0DD0-C938-4673-BD08-98FA066BA33A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43107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993B-3A8A-41DB-8B57-115CCD724C6F}" type="datetimeFigureOut">
              <a:rPr lang="LID4096" smtClean="0"/>
              <a:t>04/01/2026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0DD0-C938-4673-BD08-98FA066BA33A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36863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993B-3A8A-41DB-8B57-115CCD724C6F}" type="datetimeFigureOut">
              <a:rPr lang="LID4096" smtClean="0"/>
              <a:t>04/01/2026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90DD0-C938-4673-BD08-98FA066BA33A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4921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EEB538-318B-8542-F057-C8F15A979D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FDDA32D-66D1-4EB9-9753-431A38C788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1B6388-9312-1DA5-DCB5-0B3DE94F1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33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DB017A-5762-BE43-1553-F1B6FA8F6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C508E0A-0322-A75C-6868-89B3C8323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F20AF6-1A8B-7A55-E990-D747459BD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9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C68992-BD19-0209-BFB0-D75B39479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1229C58-DD84-402B-DEEB-8366B2ACD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D8C332-4912-6EF1-5AF7-C46921996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12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978005-6284-5687-802F-26E4FBE05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8A94334-6D4E-B825-647F-07EE67F99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BE2FD0-44CF-4103-5C00-DC90DD347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90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5A4041-3EDC-1A91-28BC-69294F95C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4858F10-DC44-BE9A-5266-DB412061C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611C20-7017-3006-6B3F-AD6CCA2A4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93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34358-7F0C-2124-5CF1-4FEC230FB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6FD9966-DBB0-239E-9408-754EDB2F3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3CCB5B-9D9D-557F-E69F-558365544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87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588C5E-F5B3-E58C-F2A4-02DA869BA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43CF40-4876-D985-8F72-244E2FF41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246661-4373-FB64-BAEB-A4769EAAF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75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937B1A-C62F-12C9-1022-56FEE0A99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0CCEFC-B120-F0DA-DD07-FAD242B67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A1D178-2DF0-6A73-28AA-5E6D4EC9C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91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BA4ADE-51C1-D455-24B5-645C1ED01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C033907-75AD-7B8C-6B21-EA83A0A5F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EB51AA-32D8-7A8D-7224-B51827CBB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67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BEDD50-EA7D-7AD8-B159-2FB7B81D6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224A17E-FFAA-96E2-AEF8-D66295EE3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628845-89DC-89EC-15C0-355F95880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73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8405E-D199-BD02-7D28-3B1823F21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9A502A7-9973-C336-6F2D-DC5ACB65F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A15E64-2D7C-86A7-1512-A50C33836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45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F78CF5-F312-C662-7987-9982A61DE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FE28831-EA11-D1BA-CA85-C0109EDE4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77F4FF-1EA3-AA45-0523-B931EDF3F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16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512ADC-833D-B1C2-1B68-68C05ED9F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88FFA54-6C24-AF90-543B-E5082FD29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C8ABAA-9D25-49D5-9C14-202E9D937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08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B11E75-FB4E-B81E-B695-B1D301BAA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B19F990-D0D3-BEAA-EEEA-BF6198191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DD7303-624F-49F5-8921-9BBC481A4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41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123B56-084F-4CDB-4236-B09EA9E37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CD5E823-4534-5DCF-EF7F-EECB66841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A5A471-E64A-474C-FF60-0E120CBEC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84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353719-EE81-3CFF-B511-206826A3D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C7C711-EFEB-FEFF-8F54-DEA7F3FA7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CAC651-D74C-0E38-372C-57C63B162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88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BF1C18-4279-66EF-2B17-AF11E26E7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8DB8133-ED43-E4A1-AC3E-289EB6C73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57AA42-EF71-73C9-4EF3-E9E8E4667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37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5D629D-2242-373D-8911-35C76652B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50285DB-EB13-134B-E04A-E3DBF293C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39C654-E71D-02EF-29F4-403FCEFDB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077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9F407E-3D48-25A0-CE79-AD4B9FD5C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C7BAF91-1A3A-96CB-A884-753BF8F8A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F92EA9-4B4F-44DB-59E5-E649A1089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17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78F41E-C380-C4D2-152A-EB11C664A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D3809A8-2F40-3BE9-39A8-B120C1787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B59631-9A3A-6176-0D12-A00166455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81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91F18-1800-59FD-6998-4BC77D852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5D53400-BD4D-5DF2-293D-F5A28F422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097CF9-D9DE-4276-7B91-170914EBD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21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1AE64-F097-22B2-7974-AFE0E42F4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7861D31-EF43-745B-6538-222B76533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C418BE-5585-002C-1A92-EFCA517BD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8" y="-794"/>
            <a:ext cx="9145058" cy="685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27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6223F-C747-E344-0B7D-B2F943D8C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5E1A2AF-EEBF-6161-6B2B-32D857369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8C25D2-E87A-59DA-8BB4-66ACD2E7D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64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85572-9577-8CA9-9BC8-518A84C15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1A15A9E-E34A-4CE4-5416-0DF449804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56A1B7-CDAD-D7E3-E4A3-0DD4BC285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920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82</TotalTime>
  <Words>0</Words>
  <Application>Microsoft Office PowerPoint</Application>
  <PresentationFormat>Екран (4:3)</PresentationFormat>
  <Paragraphs>0</Paragraphs>
  <Slides>24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Ольга Адрієнко</dc:creator>
  <cp:lastModifiedBy>Admin</cp:lastModifiedBy>
  <cp:revision>2</cp:revision>
  <dcterms:created xsi:type="dcterms:W3CDTF">2025-11-03T14:41:14Z</dcterms:created>
  <dcterms:modified xsi:type="dcterms:W3CDTF">2026-04-01T05:47:28Z</dcterms:modified>
</cp:coreProperties>
</file>